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4EF4-7174-4E7A-AC77-E76BFD61C2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59BD80-CB09-4E9C-B6BE-836F89007A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E5CAE-0D3B-4DA4-ADE3-ABFF3518A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2A7A-7259-4FFF-9F63-F93A396BA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31492-AC48-4CEA-A792-EEBF66F1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BE03D-290B-47F8-9810-0E08D7391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25BC72-6DF3-4D4D-8768-D04E1C9737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3BE4D8-A937-41F2-918F-63CA4E178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F4496-94E0-473E-86EA-A631E4C97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74E5A-2222-4A85-A683-F841FC52F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558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683AF4-42A3-4CCD-AD0F-CCBEAC3BB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626A93-2356-49B4-ACF6-457F33C027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30044-7147-499E-99AF-3BB657D30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C4164-48B6-40B6-A928-0E42C652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30134-8547-478F-B5B0-10D0204C8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32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D08DC-5886-4633-BAD0-826377480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5C1AC-F9E1-4706-8774-D68E39047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D9ECE-E0F2-4EC8-BED4-BA142C418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775AE9-480B-47C2-ABB7-868B291A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41805-9094-4BB7-824B-48B23C97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9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0D6A4-3D30-4BF5-8AAE-508236AC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68A365-AA24-4CF7-B6AF-D675E068F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0E3DD-554D-4CA1-9EF9-E56A38314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52370-D486-4D8E-9C62-C392C09B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6700E-4ACE-480C-9E9F-57362921E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9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BAE44-2B4B-498D-95D8-AF7ABA328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4DDC1-B086-478C-9FCC-870C2C493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BAFCF-8DAA-40E0-8E65-B4AF28D14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73A188-A6A1-45B7-B0F0-DC4EE2110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C2A17C-4A4C-4B9A-B967-889ADC0D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965146-4DF5-4EC1-B63E-04FFB2D16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E785-ED95-4FC8-B7E2-3A13BD59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4B851-06BA-4032-A8B8-6F09F2034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5F975-3FEE-42BD-BD9C-3EC5C4305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FCCC37-D469-4419-B32F-F48F0316B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A2FC9-A2E5-47E6-AC07-B81668A963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F740D7-88C2-41C0-993D-0F4B69283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851ACD-7091-485F-B5BB-C00EE0953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EE2C9-0169-465C-81D1-50F47201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9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62BA-E07C-43C2-8B20-DEFCD00A0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113BEC-FF0C-4312-AACC-F5267514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15160-46BA-4044-AF43-9C3876CCF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A637C1-F258-4140-A8B1-DC02CB7D5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2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F15EF8-3E90-491C-95DD-2EA27E111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858AF3-D913-418A-8D23-ED234502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D00BD-E9DD-486E-9B17-1894866EB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8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18CA-F981-4C6D-8A1A-6A9AB2E1C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16BDF-2632-4C9F-A07D-8836C6D432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FFCA3B-E24E-4E28-826C-9250B56C64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8E061-6100-423A-B70D-B14B2DD53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52FB0-26FE-42E1-98B8-530FFB57F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1B365-9416-44C6-91B2-5943969D8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7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D1B6A-1615-47F8-A486-8FB96A83C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415457-0CEB-4DDA-B8C9-7768477CA6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BF39FD-D9C9-4B37-BB1D-A0F2D63D7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66780-9B24-4FA6-8F08-E6CE67AD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5ABDC-7B3D-4793-A2CD-41A293ED3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67997-7A35-4421-8F8D-10EA716D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7DE9A5-A3F8-44AC-A02E-95E1FE0FB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36DF8-B90F-4386-A065-922B0DB74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612CD-0925-4F25-98FA-320B2B5A9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E96F0-A1E9-4111-9BEC-7582F9E184BB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EC8A3-2985-4501-A570-C65440BC6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6A8F5-EBC3-412F-8067-337517D47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9505F-2AB6-4A3C-B2C5-4453CC5F2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97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flowjo.com/exchang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cran.r-project.org/mirrors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rstudi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CE4FE-5AFA-4CB4-BD72-534764F59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45641"/>
            <a:ext cx="9144000" cy="2387600"/>
          </a:xfrm>
        </p:spPr>
        <p:txBody>
          <a:bodyPr/>
          <a:lstStyle/>
          <a:p>
            <a:r>
              <a:rPr lang="en-US" dirty="0"/>
              <a:t>How to Install Plugins for FlowJo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CF6CB-037A-4EC0-ADBF-8CACE8811E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8582"/>
            <a:ext cx="9144000" cy="1655762"/>
          </a:xfrm>
        </p:spPr>
        <p:txBody>
          <a:bodyPr/>
          <a:lstStyle/>
          <a:p>
            <a:r>
              <a:rPr lang="en-US" dirty="0"/>
              <a:t>Eric Haas</a:t>
            </a:r>
          </a:p>
          <a:p>
            <a:r>
              <a:rPr lang="en-US" dirty="0"/>
              <a:t>LMA CyTOF Core</a:t>
            </a:r>
          </a:p>
          <a:p>
            <a:r>
              <a:rPr lang="en-US" dirty="0"/>
              <a:t>5/1/2020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F99842-D8F6-4C90-9DA0-4EA76307C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52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598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C7A77-4541-4322-81E2-DD999B7D0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08999-6880-4943-9554-A16BC72C9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Visit FlowJo Exchange and download the plugin of your choice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Navigate to the download location and copy the .jar file to the “plugin” folder located in the FlowJo program file for the version in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the plugin Readme file and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If R is needed for the plugin, download 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Copy and paste the R-script from the Readme into R or Rstudio and install packages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Inside of FlowJo, navigate to preferences and set the R path to the correct R folder and check plugins folder location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Restart FlowJo and Plugins should be ready!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7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5F8F-80AC-453D-A961-08EB210DB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1. Download Plugin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89594-2BC9-4449-B044-F672E7372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60433" cy="4351338"/>
          </a:xfrm>
        </p:spPr>
        <p:txBody>
          <a:bodyPr/>
          <a:lstStyle/>
          <a:p>
            <a:r>
              <a:rPr lang="en-US" dirty="0"/>
              <a:t>Navigate to the </a:t>
            </a:r>
            <a:r>
              <a:rPr lang="en-US" dirty="0">
                <a:hlinkClick r:id="rId2"/>
              </a:rPr>
              <a:t>FlowJo Exchange</a:t>
            </a:r>
            <a:endParaRPr lang="en-US" dirty="0"/>
          </a:p>
          <a:p>
            <a:r>
              <a:rPr lang="en-US" dirty="0"/>
              <a:t>Download the plugin of your choice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C68A45-A9B4-4A31-91D7-C86A131560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5684" y="1120251"/>
            <a:ext cx="7296316" cy="4144207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E7A25E9-54A1-4A86-8E86-6CD7673ADE09}"/>
              </a:ext>
            </a:extLst>
          </p:cNvPr>
          <p:cNvSpPr/>
          <p:nvPr/>
        </p:nvSpPr>
        <p:spPr>
          <a:xfrm>
            <a:off x="7457243" y="4438835"/>
            <a:ext cx="843378" cy="94991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8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1B630-32FF-49A4-90B2-DB83D0B6D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2. Move downloaded plugin to the FlowJo plugin folder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E64CD-4B83-4FBB-9AF3-A908C7B09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80534" cy="4351338"/>
          </a:xfrm>
        </p:spPr>
        <p:txBody>
          <a:bodyPr/>
          <a:lstStyle/>
          <a:p>
            <a:r>
              <a:rPr lang="en-US" dirty="0"/>
              <a:t>Copy “.jar” file</a:t>
            </a:r>
          </a:p>
          <a:p>
            <a:r>
              <a:rPr lang="en-US" dirty="0"/>
              <a:t>Paste into the proper FlowJo plugin folder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97B63D-A972-422E-A09A-8EFCED9AD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726" y="3582187"/>
            <a:ext cx="5230174" cy="20728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0EE8D4-B46C-44AF-B5E5-67D456593C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7900" y="928687"/>
            <a:ext cx="6530333" cy="2867995"/>
          </a:xfrm>
          <a:prstGeom prst="rect">
            <a:avLst/>
          </a:prstGeom>
        </p:spPr>
      </p:pic>
      <p:sp>
        <p:nvSpPr>
          <p:cNvPr id="10" name="Arrow: Bent 9">
            <a:extLst>
              <a:ext uri="{FF2B5EF4-FFF2-40B4-BE49-F238E27FC236}">
                <a16:creationId xmlns:a16="http://schemas.microsoft.com/office/drawing/2014/main" id="{8A2AC465-7401-44C8-A10C-5C60D0765FDA}"/>
              </a:ext>
            </a:extLst>
          </p:cNvPr>
          <p:cNvSpPr/>
          <p:nvPr/>
        </p:nvSpPr>
        <p:spPr>
          <a:xfrm>
            <a:off x="4450222" y="2059619"/>
            <a:ext cx="1400161" cy="2559013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0E77742-4E05-44B0-8AE1-D049F8034F2D}"/>
              </a:ext>
            </a:extLst>
          </p:cNvPr>
          <p:cNvSpPr/>
          <p:nvPr/>
        </p:nvSpPr>
        <p:spPr>
          <a:xfrm>
            <a:off x="6560597" y="937564"/>
            <a:ext cx="4385569" cy="269798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4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84485-9A46-491B-B010-F6171776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3. Read Readme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9C26C-FF65-4312-AAEA-85E11087C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the Readme downloaded with the plugin and follow the instructions</a:t>
            </a:r>
          </a:p>
          <a:p>
            <a:r>
              <a:rPr lang="en-US" dirty="0"/>
              <a:t>For </a:t>
            </a:r>
            <a:r>
              <a:rPr lang="en-US" dirty="0" err="1"/>
              <a:t>FlowSOM</a:t>
            </a:r>
            <a:r>
              <a:rPr lang="en-US" dirty="0"/>
              <a:t>, some R packages are needed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C1752D-2794-4207-A88C-3BC6B4B861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547" y="2300288"/>
            <a:ext cx="4714453" cy="3876675"/>
          </a:xfrm>
          <a:prstGeom prst="rect">
            <a:avLst/>
          </a:prstGeom>
        </p:spPr>
      </p:pic>
      <p:sp>
        <p:nvSpPr>
          <p:cNvPr id="6" name="Arrow: Bent-Up 5">
            <a:extLst>
              <a:ext uri="{FF2B5EF4-FFF2-40B4-BE49-F238E27FC236}">
                <a16:creationId xmlns:a16="http://schemas.microsoft.com/office/drawing/2014/main" id="{DD5D05FC-4522-4122-9C97-FB4D802302AA}"/>
              </a:ext>
            </a:extLst>
          </p:cNvPr>
          <p:cNvSpPr/>
          <p:nvPr/>
        </p:nvSpPr>
        <p:spPr>
          <a:xfrm rot="5400000">
            <a:off x="5734141" y="3349934"/>
            <a:ext cx="1562469" cy="1720601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55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ACD9D-B42F-4686-BDAC-7E1C74346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4. Download 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ECA66-00B5-46D5-BDF1-CB08D07FE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Navigate </a:t>
            </a:r>
            <a:r>
              <a:rPr lang="en-US" dirty="0">
                <a:hlinkClick r:id="rId2"/>
              </a:rPr>
              <a:t>here</a:t>
            </a:r>
            <a:r>
              <a:rPr lang="en-US" dirty="0"/>
              <a:t> and download the CRAN site closest to you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21660D-EAA5-4FE3-A570-5BE2D2EEB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6937" y="3429000"/>
            <a:ext cx="6172200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5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19302-A155-45A4-B63B-07CBCDFEC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5. Install R packages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DD192-522D-4DA8-8234-CD5658F19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Copy the R-script from the readme and open R or Rstudio</a:t>
            </a:r>
          </a:p>
          <a:p>
            <a:pPr lvl="1"/>
            <a:r>
              <a:rPr lang="en-US" dirty="0">
                <a:hlinkClick r:id="rId2"/>
              </a:rPr>
              <a:t>Rstudio</a:t>
            </a:r>
            <a:r>
              <a:rPr lang="en-US" dirty="0"/>
              <a:t> is a separate download which allows for easier use of R</a:t>
            </a:r>
          </a:p>
          <a:p>
            <a:r>
              <a:rPr lang="en-US" dirty="0"/>
              <a:t>Run R-script, if updates are required, input “y” for yes and “a” for all if prompted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38FFC0-45FA-4E5F-B970-CC10A2814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2825" y="3416300"/>
            <a:ext cx="508635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03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4F9D2-B5F9-473B-A408-2E37B12D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6. Open FlowJo and Set R Path &amp; Check Plugin Folder Location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55F385-E187-40A1-886E-DBF987B3D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12" y="1597979"/>
            <a:ext cx="3646348" cy="357132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ED7C4B-6DDB-41FC-8CD7-3414198A9818}"/>
              </a:ext>
            </a:extLst>
          </p:cNvPr>
          <p:cNvSpPr/>
          <p:nvPr/>
        </p:nvSpPr>
        <p:spPr>
          <a:xfrm>
            <a:off x="639191" y="4273628"/>
            <a:ext cx="532661" cy="20418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238FFA-EA82-435B-A6A5-AF21D09D00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0719" y="887287"/>
            <a:ext cx="4274723" cy="29607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96D72D6-3078-47C1-B1E8-1297B88EB7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2660" y="3847990"/>
            <a:ext cx="4250842" cy="2960703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2871ED1-6951-4B7A-8EF9-0021FEF2DE26}"/>
              </a:ext>
            </a:extLst>
          </p:cNvPr>
          <p:cNvSpPr/>
          <p:nvPr/>
        </p:nvSpPr>
        <p:spPr>
          <a:xfrm>
            <a:off x="1052167" y="4856085"/>
            <a:ext cx="532661" cy="204186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9CAB0424-2B31-444B-AFE1-E7AC98C9FBDE}"/>
              </a:ext>
            </a:extLst>
          </p:cNvPr>
          <p:cNvCxnSpPr>
            <a:cxnSpLocks/>
          </p:cNvCxnSpPr>
          <p:nvPr/>
        </p:nvCxnSpPr>
        <p:spPr>
          <a:xfrm>
            <a:off x="1500326" y="5060271"/>
            <a:ext cx="5788241" cy="1432604"/>
          </a:xfrm>
          <a:prstGeom prst="bentConnector3">
            <a:avLst/>
          </a:prstGeom>
          <a:ln w="285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9D94CA6-164D-4993-9979-EE366EB8F53B}"/>
              </a:ext>
            </a:extLst>
          </p:cNvPr>
          <p:cNvCxnSpPr>
            <a:cxnSpLocks/>
          </p:cNvCxnSpPr>
          <p:nvPr/>
        </p:nvCxnSpPr>
        <p:spPr>
          <a:xfrm flipV="1">
            <a:off x="1087514" y="3532509"/>
            <a:ext cx="6201053" cy="737411"/>
          </a:xfrm>
          <a:prstGeom prst="bentConnector3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20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99BC7-5C12-4D0D-8546-288D6A67C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7. Restart FlowJo and Use Plugins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AC7FD-C380-48C0-9FBD-5DF2AB155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75338" cy="4351338"/>
          </a:xfrm>
        </p:spPr>
        <p:txBody>
          <a:bodyPr/>
          <a:lstStyle/>
          <a:p>
            <a:r>
              <a:rPr lang="en-US" dirty="0"/>
              <a:t>Load a file in FlowJo</a:t>
            </a:r>
          </a:p>
          <a:p>
            <a:r>
              <a:rPr lang="en-US" dirty="0"/>
              <a:t>Select file/population of interest and navigate to the “plugin” tab in the “workspace” ribbon</a:t>
            </a:r>
          </a:p>
          <a:p>
            <a:r>
              <a:rPr lang="en-US" dirty="0"/>
              <a:t>Select the plugin of choice and use accordingly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7B827B-A104-4873-A82B-3657793D36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6" r="1094"/>
          <a:stretch/>
        </p:blipFill>
        <p:spPr>
          <a:xfrm>
            <a:off x="5577165" y="1690688"/>
            <a:ext cx="5484411" cy="4199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2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299</Words>
  <Application>Microsoft Office PowerPoint</Application>
  <PresentationFormat>Widescreen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How to Install Plugins for FlowJo</vt:lpstr>
      <vt:lpstr>Steps to Success</vt:lpstr>
      <vt:lpstr>Step 1. Download Plugin</vt:lpstr>
      <vt:lpstr>Step 2. Move downloaded plugin to the FlowJo plugin folder </vt:lpstr>
      <vt:lpstr>Step 3. Read Readme</vt:lpstr>
      <vt:lpstr>Step 4. Download R</vt:lpstr>
      <vt:lpstr>Step 5. Install R packages</vt:lpstr>
      <vt:lpstr>Step 6. Open FlowJo and Set R Path &amp; Check Plugin Folder Location</vt:lpstr>
      <vt:lpstr>Step 7. Restart FlowJo and Use Plugins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Haas</dc:creator>
  <cp:lastModifiedBy>Eric Haas</cp:lastModifiedBy>
  <cp:revision>7</cp:revision>
  <dcterms:created xsi:type="dcterms:W3CDTF">2020-05-01T17:01:16Z</dcterms:created>
  <dcterms:modified xsi:type="dcterms:W3CDTF">2020-05-01T18:02:38Z</dcterms:modified>
</cp:coreProperties>
</file>